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9E3F6-B6CD-4C41-BAD7-1DBB2225BB6C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9C02-595A-41ED-9D5F-B69C5921E9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inalink.vn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vmcc.org.v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/>
              <a:t>Cách</a:t>
            </a:r>
            <a:r>
              <a:rPr lang="en-US" b="1" dirty="0" smtClean="0"/>
              <a:t> </a:t>
            </a:r>
            <a:r>
              <a:rPr lang="en-US" b="1" dirty="0" err="1" smtClean="0"/>
              <a:t>tăng</a:t>
            </a:r>
            <a:r>
              <a:rPr lang="en-US" b="1" dirty="0" smtClean="0"/>
              <a:t> Reach – Notification </a:t>
            </a:r>
            <a:r>
              <a:rPr lang="en-US" b="1" dirty="0" err="1" smtClean="0"/>
              <a:t>cho</a:t>
            </a:r>
            <a:r>
              <a:rPr lang="en-US" b="1" dirty="0" smtClean="0"/>
              <a:t> FAN </a:t>
            </a:r>
            <a:r>
              <a:rPr lang="en-US" b="1" dirty="0" err="1" smtClean="0"/>
              <a:t>trên</a:t>
            </a:r>
            <a:r>
              <a:rPr lang="en-US" b="1" dirty="0" smtClean="0"/>
              <a:t> FACEBOOK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Tuấn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Hà</a:t>
            </a:r>
            <a:r>
              <a:rPr lang="en-US" dirty="0" smtClean="0">
                <a:solidFill>
                  <a:srgbClr val="FF0000"/>
                </a:solidFill>
              </a:rPr>
              <a:t> – CEO VINALINK</a:t>
            </a:r>
          </a:p>
          <a:p>
            <a:r>
              <a:rPr lang="en-US" dirty="0" smtClean="0">
                <a:hlinkClick r:id="rId2"/>
              </a:rPr>
              <a:t>www.vinalink.vn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is King – </a:t>
            </a:r>
            <a:r>
              <a:rPr lang="en-US" b="1" dirty="0" smtClean="0"/>
              <a:t>USP is King Dad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post ở Group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vô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chất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mất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1 </a:t>
            </a:r>
            <a:r>
              <a:rPr lang="en-US" dirty="0" err="1" smtClean="0"/>
              <a:t>tiếng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tìm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Seminar , </a:t>
            </a:r>
            <a:r>
              <a:rPr lang="en-US" dirty="0" err="1" smtClean="0"/>
              <a:t>Xin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bè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ngành</a:t>
            </a:r>
            <a:r>
              <a:rPr lang="en-US" dirty="0" smtClean="0"/>
              <a:t> </a:t>
            </a:r>
            <a:r>
              <a:rPr lang="en-US" dirty="0" err="1" smtClean="0"/>
              <a:t>Marcom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hữu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, </a:t>
            </a:r>
            <a:r>
              <a:rPr lang="en-US" dirty="0" err="1" smtClean="0"/>
              <a:t>sát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tế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Member</a:t>
            </a:r>
          </a:p>
          <a:p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Group hay website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Marketing </a:t>
            </a:r>
            <a:r>
              <a:rPr lang="en-US" dirty="0" err="1" smtClean="0"/>
              <a:t>dám</a:t>
            </a:r>
            <a:r>
              <a:rPr lang="en-US" dirty="0" smtClean="0"/>
              <a:t> so </a:t>
            </a:r>
            <a:r>
              <a:rPr lang="en-US" dirty="0" err="1" smtClean="0"/>
              <a:t>bì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ở Group </a:t>
            </a:r>
            <a:r>
              <a:rPr lang="en-US" dirty="0" err="1" smtClean="0"/>
              <a:t>này</a:t>
            </a:r>
            <a:r>
              <a:rPr lang="en-US" dirty="0" smtClean="0"/>
              <a:t>. </a:t>
            </a:r>
            <a:r>
              <a:rPr lang="en-US" dirty="0" err="1" smtClean="0"/>
              <a:t>Đấy</a:t>
            </a:r>
            <a:r>
              <a:rPr lang="en-US" dirty="0" smtClean="0"/>
              <a:t> 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b="1" dirty="0" err="1" smtClean="0"/>
              <a:t>là</a:t>
            </a:r>
            <a:r>
              <a:rPr lang="en-US" b="1" dirty="0" smtClean="0"/>
              <a:t> USP </a:t>
            </a:r>
            <a:r>
              <a:rPr lang="en-US" b="1" dirty="0" err="1" smtClean="0"/>
              <a:t>là</a:t>
            </a:r>
            <a:r>
              <a:rPr lang="en-US" b="1" dirty="0" smtClean="0"/>
              <a:t> </a:t>
            </a:r>
            <a:r>
              <a:rPr lang="en-US" b="1" dirty="0" err="1" smtClean="0"/>
              <a:t>Bố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Content</a:t>
            </a:r>
            <a:endParaRPr lang="en-US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Copywriting</a:t>
            </a:r>
            <a:r>
              <a:rPr lang="en-US" dirty="0" smtClean="0"/>
              <a:t> </a:t>
            </a:r>
            <a:r>
              <a:rPr lang="en-US" dirty="0" err="1" smtClean="0"/>
              <a:t>nuôi</a:t>
            </a:r>
            <a:r>
              <a:rPr lang="en-US" dirty="0" smtClean="0"/>
              <a:t> </a:t>
            </a:r>
            <a:r>
              <a:rPr lang="en-US" dirty="0" err="1" smtClean="0"/>
              <a:t>dưỡng</a:t>
            </a:r>
            <a:r>
              <a:rPr lang="en-US" dirty="0" smtClean="0"/>
              <a:t> Post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Mọi</a:t>
            </a:r>
            <a:r>
              <a:rPr lang="en-US" dirty="0" smtClean="0"/>
              <a:t> </a:t>
            </a:r>
            <a:r>
              <a:rPr lang="en-US" dirty="0" err="1" smtClean="0"/>
              <a:t>thứ</a:t>
            </a:r>
            <a:r>
              <a:rPr lang="en-US" dirty="0" smtClean="0"/>
              <a:t> </a:t>
            </a:r>
            <a:r>
              <a:rPr lang="en-US" dirty="0" err="1" smtClean="0"/>
              <a:t>trở</a:t>
            </a:r>
            <a:r>
              <a:rPr lang="en-US" dirty="0" smtClean="0"/>
              <a:t> </a:t>
            </a:r>
            <a:r>
              <a:rPr lang="en-US" dirty="0" err="1" smtClean="0"/>
              <a:t>nên</a:t>
            </a:r>
            <a:r>
              <a:rPr lang="en-US" dirty="0" smtClean="0"/>
              <a:t> </a:t>
            </a:r>
            <a:r>
              <a:rPr lang="en-US" dirty="0" err="1" smtClean="0"/>
              <a:t>vô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sau</a:t>
            </a:r>
            <a:endParaRPr lang="en-US" dirty="0"/>
          </a:p>
        </p:txBody>
      </p:sp>
      <p:pic>
        <p:nvPicPr>
          <p:cNvPr id="1026" name="Picture 2" descr="http://www.findability.com/wp-content/uploads/2013/01/Facebook-EdgeRank-Formul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7067" y="2819400"/>
            <a:ext cx="6366933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post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Newfeed</a:t>
            </a:r>
            <a:r>
              <a:rPr lang="en-US" dirty="0" smtClean="0"/>
              <a:t> hay Notification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/>
              <a:t>U</a:t>
            </a:r>
            <a:r>
              <a:rPr lang="en-US" dirty="0" smtClean="0"/>
              <a:t> –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mức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Hâm</a:t>
            </a:r>
            <a:r>
              <a:rPr lang="en-US" dirty="0" smtClean="0"/>
              <a:t> </a:t>
            </a:r>
            <a:r>
              <a:rPr lang="en-US" dirty="0" err="1" smtClean="0"/>
              <a:t>mộ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Group,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post group </a:t>
            </a:r>
            <a:r>
              <a:rPr lang="en-US" dirty="0" err="1" smtClean="0"/>
              <a:t>như</a:t>
            </a:r>
            <a:r>
              <a:rPr lang="en-US" dirty="0" smtClean="0"/>
              <a:t> Like, Comments, Tag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bè</a:t>
            </a:r>
            <a:r>
              <a:rPr lang="en-US" dirty="0" smtClean="0"/>
              <a:t>…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chỉ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số</a:t>
            </a:r>
            <a:r>
              <a:rPr lang="en-US" b="1" dirty="0" smtClean="0">
                <a:solidFill>
                  <a:srgbClr val="FF0000"/>
                </a:solidFill>
              </a:rPr>
              <a:t> U </a:t>
            </a:r>
            <a:r>
              <a:rPr lang="en-US" b="1" dirty="0" err="1" smtClean="0">
                <a:solidFill>
                  <a:srgbClr val="FF0000"/>
                </a:solidFill>
              </a:rPr>
              <a:t>này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bé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dần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về</a:t>
            </a:r>
            <a:r>
              <a:rPr lang="en-US" b="1" dirty="0" smtClean="0">
                <a:solidFill>
                  <a:srgbClr val="FF0000"/>
                </a:solidFill>
              </a:rPr>
              <a:t> 0 </a:t>
            </a:r>
            <a:r>
              <a:rPr lang="en-US" dirty="0" smtClean="0"/>
              <a:t>-&gt; </a:t>
            </a:r>
          </a:p>
          <a:p>
            <a:r>
              <a:rPr lang="en-US" sz="3600" b="1" dirty="0" smtClean="0"/>
              <a:t>W</a:t>
            </a:r>
            <a:r>
              <a:rPr lang="en-US" dirty="0" smtClean="0"/>
              <a:t> –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mật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Post </a:t>
            </a:r>
            <a:r>
              <a:rPr lang="en-US" dirty="0" err="1" smtClean="0"/>
              <a:t>đó</a:t>
            </a:r>
            <a:r>
              <a:rPr lang="en-US" dirty="0" smtClean="0"/>
              <a:t>,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W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lớn</a:t>
            </a:r>
            <a:r>
              <a:rPr lang="en-US" dirty="0" smtClean="0"/>
              <a:t>. </a:t>
            </a:r>
            <a:r>
              <a:rPr lang="en-US" dirty="0" err="1" smtClean="0"/>
              <a:t>Nếu</a:t>
            </a:r>
            <a:r>
              <a:rPr lang="en-US" dirty="0" smtClean="0"/>
              <a:t> post </a:t>
            </a:r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like, comments </a:t>
            </a:r>
            <a:r>
              <a:rPr lang="en-US" b="1" dirty="0" err="1" smtClean="0">
                <a:solidFill>
                  <a:srgbClr val="FF0000"/>
                </a:solidFill>
              </a:rPr>
              <a:t>thì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chỉ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số</a:t>
            </a:r>
            <a:r>
              <a:rPr lang="en-US" b="1" dirty="0" smtClean="0">
                <a:solidFill>
                  <a:srgbClr val="FF0000"/>
                </a:solidFill>
              </a:rPr>
              <a:t> W </a:t>
            </a:r>
            <a:r>
              <a:rPr lang="en-US" b="1" dirty="0" err="1" smtClean="0">
                <a:solidFill>
                  <a:srgbClr val="FF0000"/>
                </a:solidFill>
              </a:rPr>
              <a:t>càng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nhỏ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516563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/>
              <a:t>D</a:t>
            </a:r>
            <a:r>
              <a:rPr lang="en-US" dirty="0" smtClean="0"/>
              <a:t> : </a:t>
            </a:r>
            <a:r>
              <a:rPr lang="en-US" dirty="0" err="1" smtClean="0"/>
              <a:t>Mức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Ôi</a:t>
            </a:r>
            <a:r>
              <a:rPr lang="en-US" dirty="0" smtClean="0"/>
              <a:t> </a:t>
            </a:r>
            <a:r>
              <a:rPr lang="en-US" dirty="0" err="1" smtClean="0"/>
              <a:t>thiu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. Post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lâu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D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nhỏ</a:t>
            </a:r>
            <a:r>
              <a:rPr lang="en-US" dirty="0" smtClean="0"/>
              <a:t>, </a:t>
            </a:r>
            <a:r>
              <a:rPr lang="en-US" dirty="0" err="1" smtClean="0"/>
              <a:t>Muốn</a:t>
            </a:r>
            <a:r>
              <a:rPr lang="en-US" dirty="0" smtClean="0"/>
              <a:t> Reach </a:t>
            </a:r>
            <a:r>
              <a:rPr lang="en-US" dirty="0" err="1" smtClean="0"/>
              <a:t>tăng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liên</a:t>
            </a:r>
            <a:r>
              <a:rPr lang="en-US" dirty="0" smtClean="0"/>
              <a:t> </a:t>
            </a:r>
            <a:r>
              <a:rPr lang="en-US" dirty="0" err="1" smtClean="0"/>
              <a:t>tục</a:t>
            </a:r>
            <a:r>
              <a:rPr lang="en-US" dirty="0" smtClean="0"/>
              <a:t> </a:t>
            </a:r>
            <a:r>
              <a:rPr lang="en-US" dirty="0" err="1" smtClean="0"/>
              <a:t>tốc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>
              <a:buNone/>
            </a:pPr>
            <a:r>
              <a:rPr lang="en-US" b="1" dirty="0" err="1" smtClean="0"/>
              <a:t>Như</a:t>
            </a:r>
            <a:r>
              <a:rPr lang="en-US" b="1" dirty="0" smtClean="0"/>
              <a:t> </a:t>
            </a:r>
            <a:r>
              <a:rPr lang="en-US" b="1" dirty="0" err="1" smtClean="0"/>
              <a:t>vậy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en-US" dirty="0" err="1" smtClean="0"/>
              <a:t>Để</a:t>
            </a:r>
            <a:r>
              <a:rPr lang="en-US" dirty="0" smtClean="0"/>
              <a:t> 1 post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Reach </a:t>
            </a:r>
            <a:r>
              <a:rPr lang="en-US" sz="4000" dirty="0" err="1" smtClean="0">
                <a:solidFill>
                  <a:srgbClr val="FF0000"/>
                </a:solidFill>
              </a:rPr>
              <a:t>lớn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MEM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tải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từng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hãy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tác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Ngay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luôn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Like, Comments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TRÁCH NHIỆM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tăng</a:t>
            </a:r>
            <a:r>
              <a:rPr lang="en-US" dirty="0" smtClean="0"/>
              <a:t> Reach </a:t>
            </a:r>
            <a:r>
              <a:rPr lang="en-US" dirty="0" err="1" smtClean="0"/>
              <a:t>tới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Member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b="1" dirty="0" err="1" smtClean="0"/>
              <a:t>ngoại</a:t>
            </a:r>
            <a:r>
              <a:rPr lang="en-US" b="1" dirty="0" smtClean="0"/>
              <a:t> </a:t>
            </a:r>
            <a:r>
              <a:rPr lang="en-US" b="1" dirty="0" err="1" smtClean="0"/>
              <a:t>trừ</a:t>
            </a:r>
            <a:r>
              <a:rPr lang="en-US" b="1" dirty="0" smtClean="0"/>
              <a:t> 1 </a:t>
            </a:r>
            <a:r>
              <a:rPr lang="en-US" b="1" dirty="0" err="1" smtClean="0"/>
              <a:t>số</a:t>
            </a:r>
            <a:r>
              <a:rPr lang="en-US" b="1" dirty="0" smtClean="0"/>
              <a:t> </a:t>
            </a:r>
            <a:r>
              <a:rPr lang="en-US" b="1" dirty="0" err="1" smtClean="0"/>
              <a:t>mem</a:t>
            </a:r>
            <a:r>
              <a:rPr lang="en-US" b="1" dirty="0" smtClean="0"/>
              <a:t> SET Notification hay Favorite </a:t>
            </a:r>
            <a:r>
              <a:rPr lang="en-US" b="1" dirty="0" err="1" smtClean="0"/>
              <a:t>cho</a:t>
            </a:r>
            <a:r>
              <a:rPr lang="en-US" b="1" dirty="0" smtClean="0"/>
              <a:t> Group, </a:t>
            </a:r>
            <a:r>
              <a:rPr lang="en-US" b="1" dirty="0" err="1" smtClean="0"/>
              <a:t>số</a:t>
            </a:r>
            <a:r>
              <a:rPr lang="en-US" b="1" dirty="0" smtClean="0"/>
              <a:t> </a:t>
            </a:r>
            <a:r>
              <a:rPr lang="en-US" b="1" dirty="0" err="1" smtClean="0"/>
              <a:t>này</a:t>
            </a:r>
            <a:r>
              <a:rPr lang="en-US" b="1" dirty="0" smtClean="0"/>
              <a:t> </a:t>
            </a:r>
            <a:r>
              <a:rPr lang="en-US" b="1" dirty="0" err="1" smtClean="0"/>
              <a:t>không</a:t>
            </a:r>
            <a:r>
              <a:rPr lang="en-US" b="1" dirty="0" smtClean="0"/>
              <a:t> </a:t>
            </a:r>
            <a:r>
              <a:rPr lang="en-US" b="1" dirty="0" err="1" smtClean="0"/>
              <a:t>nhiều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Lời</a:t>
            </a:r>
            <a:r>
              <a:rPr lang="en-US" b="1" dirty="0" smtClean="0"/>
              <a:t> </a:t>
            </a:r>
            <a:r>
              <a:rPr lang="en-US" b="1" dirty="0" err="1" smtClean="0"/>
              <a:t>Kết</a:t>
            </a:r>
            <a:r>
              <a:rPr lang="en-US" b="1" dirty="0" smtClean="0"/>
              <a:t> </a:t>
            </a:r>
            <a:r>
              <a:rPr lang="en-US" b="1" dirty="0" err="1" smtClean="0"/>
              <a:t>nhắn</a:t>
            </a:r>
            <a:r>
              <a:rPr lang="en-US" b="1" dirty="0" smtClean="0"/>
              <a:t> </a:t>
            </a:r>
            <a:r>
              <a:rPr lang="en-US" b="1" dirty="0" err="1" smtClean="0"/>
              <a:t>nhủ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Lý</a:t>
            </a:r>
            <a:r>
              <a:rPr lang="en-US" dirty="0" smtClean="0"/>
              <a:t> do </a:t>
            </a:r>
            <a:r>
              <a:rPr lang="en-US" dirty="0" err="1" smtClean="0"/>
              <a:t>tại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Admin hay </a:t>
            </a:r>
            <a:r>
              <a:rPr lang="en-US" dirty="0" err="1" smtClean="0"/>
              <a:t>kêu</a:t>
            </a:r>
            <a:r>
              <a:rPr lang="en-US" dirty="0" smtClean="0"/>
              <a:t> 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dirty="0" err="1" smtClean="0"/>
              <a:t>mọi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Like, comment ? </a:t>
            </a:r>
            <a:r>
              <a:rPr lang="en-US" dirty="0" err="1" smtClean="0"/>
              <a:t>Bây</a:t>
            </a:r>
            <a:r>
              <a:rPr lang="en-US" dirty="0" smtClean="0"/>
              <a:t> </a:t>
            </a:r>
            <a:r>
              <a:rPr lang="en-US" dirty="0" err="1" smtClean="0"/>
              <a:t>giờ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hiểu</a:t>
            </a:r>
            <a:r>
              <a:rPr lang="en-US" dirty="0" smtClean="0"/>
              <a:t> </a:t>
            </a:r>
            <a:r>
              <a:rPr lang="en-US" dirty="0" err="1" smtClean="0"/>
              <a:t>chưa</a:t>
            </a:r>
            <a:r>
              <a:rPr lang="en-US" dirty="0" smtClean="0"/>
              <a:t>?</a:t>
            </a:r>
          </a:p>
          <a:p>
            <a:r>
              <a:rPr lang="en-US" dirty="0" smtClean="0"/>
              <a:t>Admin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thèm</a:t>
            </a:r>
            <a:r>
              <a:rPr lang="en-US" dirty="0" smtClean="0"/>
              <a:t> </a:t>
            </a:r>
            <a:r>
              <a:rPr lang="en-US" dirty="0" err="1" smtClean="0"/>
              <a:t>xin</a:t>
            </a:r>
            <a:r>
              <a:rPr lang="en-US" dirty="0" smtClean="0"/>
              <a:t> Like, comments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b="1" dirty="0" err="1" smtClean="0"/>
              <a:t>sướng</a:t>
            </a:r>
            <a:r>
              <a:rPr lang="en-US" b="1" dirty="0" smtClean="0"/>
              <a:t> </a:t>
            </a:r>
            <a:r>
              <a:rPr lang="en-US" b="1" dirty="0" err="1" smtClean="0"/>
              <a:t>cái</a:t>
            </a:r>
            <a:r>
              <a:rPr lang="en-US" b="1" dirty="0" smtClean="0"/>
              <a:t> </a:t>
            </a:r>
            <a:r>
              <a:rPr lang="en-US" b="1" dirty="0" err="1" smtClean="0"/>
              <a:t>bản</a:t>
            </a:r>
            <a:r>
              <a:rPr lang="en-US" b="1" dirty="0" smtClean="0"/>
              <a:t> </a:t>
            </a:r>
            <a:r>
              <a:rPr lang="en-US" b="1" dirty="0" err="1" smtClean="0"/>
              <a:t>thân</a:t>
            </a:r>
            <a:r>
              <a:rPr lang="en-US" b="1" dirty="0" smtClean="0"/>
              <a:t> </a:t>
            </a:r>
            <a:r>
              <a:rPr lang="en-US" b="1" dirty="0" err="1" smtClean="0"/>
              <a:t>mà</a:t>
            </a:r>
            <a:r>
              <a:rPr lang="en-US" b="1" dirty="0" smtClean="0"/>
              <a:t> </a:t>
            </a:r>
            <a:r>
              <a:rPr lang="en-US" b="1" dirty="0" err="1" smtClean="0"/>
              <a:t>là</a:t>
            </a:r>
            <a:r>
              <a:rPr lang="en-US" b="1" dirty="0" smtClean="0"/>
              <a:t> </a:t>
            </a:r>
            <a:r>
              <a:rPr lang="en-US" b="1" dirty="0" err="1" smtClean="0"/>
              <a:t>vì</a:t>
            </a:r>
            <a:r>
              <a:rPr lang="en-US" b="1" dirty="0" smtClean="0"/>
              <a:t> </a:t>
            </a:r>
            <a:r>
              <a:rPr lang="en-US" b="1" dirty="0" err="1" smtClean="0"/>
              <a:t>muốn</a:t>
            </a:r>
            <a:r>
              <a:rPr lang="en-US" b="1" dirty="0" smtClean="0"/>
              <a:t> </a:t>
            </a:r>
            <a:r>
              <a:rPr lang="en-US" b="1" dirty="0" err="1" smtClean="0"/>
              <a:t>càng</a:t>
            </a:r>
            <a:r>
              <a:rPr lang="en-US" b="1" dirty="0" smtClean="0"/>
              <a:t> </a:t>
            </a:r>
            <a:r>
              <a:rPr lang="en-US" b="1" dirty="0" err="1" smtClean="0"/>
              <a:t>nhiều</a:t>
            </a:r>
            <a:r>
              <a:rPr lang="en-US" b="1" dirty="0" smtClean="0"/>
              <a:t> </a:t>
            </a:r>
            <a:r>
              <a:rPr lang="en-US" b="1" dirty="0" err="1" smtClean="0"/>
              <a:t>mem</a:t>
            </a:r>
            <a:r>
              <a:rPr lang="en-US" b="1" dirty="0" smtClean="0"/>
              <a:t> </a:t>
            </a:r>
            <a:r>
              <a:rPr lang="en-US" b="1" dirty="0" err="1" smtClean="0"/>
              <a:t>được</a:t>
            </a:r>
            <a:r>
              <a:rPr lang="en-US" b="1" dirty="0" smtClean="0"/>
              <a:t> reach </a:t>
            </a:r>
            <a:r>
              <a:rPr lang="en-US" b="1" dirty="0" err="1" smtClean="0"/>
              <a:t>tới</a:t>
            </a:r>
            <a:r>
              <a:rPr lang="en-US" b="1" dirty="0" smtClean="0"/>
              <a:t> </a:t>
            </a:r>
            <a:r>
              <a:rPr lang="en-US" b="1" dirty="0" err="1" smtClean="0"/>
              <a:t>Newfeed</a:t>
            </a:r>
            <a:r>
              <a:rPr lang="en-US" b="1" dirty="0" smtClean="0"/>
              <a:t> </a:t>
            </a:r>
            <a:r>
              <a:rPr lang="en-US" b="1" dirty="0" err="1" smtClean="0"/>
              <a:t>càng</a:t>
            </a:r>
            <a:r>
              <a:rPr lang="en-US" b="1" dirty="0" smtClean="0"/>
              <a:t> </a:t>
            </a:r>
            <a:r>
              <a:rPr lang="en-US" b="1" dirty="0" err="1" smtClean="0"/>
              <a:t>tốt</a:t>
            </a:r>
            <a:r>
              <a:rPr lang="en-US" b="1" dirty="0"/>
              <a:t>!</a:t>
            </a:r>
            <a:endParaRPr lang="en-US" b="1" dirty="0" smtClean="0"/>
          </a:p>
          <a:p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Mem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ăn</a:t>
            </a:r>
            <a:r>
              <a:rPr lang="en-US" dirty="0" smtClean="0"/>
              <a:t> </a:t>
            </a:r>
            <a:r>
              <a:rPr lang="en-US" dirty="0" err="1" smtClean="0"/>
              <a:t>sẵn</a:t>
            </a:r>
            <a:r>
              <a:rPr lang="en-US" dirty="0" smtClean="0"/>
              <a:t>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GiẾT</a:t>
            </a:r>
            <a:r>
              <a:rPr lang="en-US" dirty="0" smtClean="0"/>
              <a:t> CHẾT </a:t>
            </a:r>
            <a:r>
              <a:rPr lang="en-US" dirty="0" err="1" smtClean="0"/>
              <a:t>cái</a:t>
            </a:r>
            <a:r>
              <a:rPr lang="en-US" dirty="0" smtClean="0"/>
              <a:t> Group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Notification hay </a:t>
            </a:r>
            <a:r>
              <a:rPr lang="en-US" dirty="0" err="1" smtClean="0"/>
              <a:t>Newfeed</a:t>
            </a:r>
            <a:r>
              <a:rPr lang="en-US" dirty="0" smtClean="0"/>
              <a:t> </a:t>
            </a:r>
            <a:r>
              <a:rPr lang="en-US" dirty="0" err="1" smtClean="0"/>
              <a:t>nữa</a:t>
            </a:r>
            <a:r>
              <a:rPr lang="en-US" dirty="0" smtClean="0"/>
              <a:t>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member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!</a:t>
            </a:r>
          </a:p>
          <a:p>
            <a:r>
              <a:rPr lang="en-US" dirty="0" err="1" smtClean="0"/>
              <a:t>Hãy</a:t>
            </a:r>
            <a:r>
              <a:rPr lang="en-US" dirty="0" smtClean="0"/>
              <a:t> </a:t>
            </a:r>
            <a:r>
              <a:rPr lang="en-US" dirty="0" err="1" smtClean="0"/>
              <a:t>thôi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trích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câu</a:t>
            </a:r>
            <a:r>
              <a:rPr lang="en-US" dirty="0" smtClean="0"/>
              <a:t> Like, comments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hãy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ngay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hôm</a:t>
            </a:r>
            <a:r>
              <a:rPr lang="en-US" dirty="0" smtClean="0"/>
              <a:t> nay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Khi</a:t>
            </a:r>
            <a:r>
              <a:rPr lang="en-US" b="1" dirty="0" smtClean="0"/>
              <a:t> </a:t>
            </a:r>
            <a:r>
              <a:rPr lang="en-US" b="1" dirty="0" err="1" smtClean="0"/>
              <a:t>bạn</a:t>
            </a:r>
            <a:r>
              <a:rPr lang="en-US" b="1" dirty="0" smtClean="0"/>
              <a:t> </a:t>
            </a:r>
            <a:r>
              <a:rPr lang="en-US" b="1" dirty="0" err="1" smtClean="0"/>
              <a:t>tương</a:t>
            </a:r>
            <a:r>
              <a:rPr lang="en-US" b="1" dirty="0" smtClean="0"/>
              <a:t> </a:t>
            </a:r>
            <a:r>
              <a:rPr lang="en-US" b="1" dirty="0" err="1" smtClean="0"/>
              <a:t>tác</a:t>
            </a:r>
            <a:r>
              <a:rPr lang="en-US" b="1" dirty="0" smtClean="0"/>
              <a:t> </a:t>
            </a:r>
            <a:r>
              <a:rPr lang="en-US" b="1" dirty="0" err="1" smtClean="0"/>
              <a:t>trên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smtClean="0"/>
              <a:t>Group </a:t>
            </a:r>
            <a:r>
              <a:rPr lang="en-US" b="1" dirty="0" err="1" smtClean="0"/>
              <a:t>Sách</a:t>
            </a:r>
            <a:r>
              <a:rPr lang="en-US" b="1" dirty="0" smtClean="0"/>
              <a:t> Marketing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LÀ BẠN ĐANG GIÚP CHO REACH </a:t>
            </a:r>
            <a:r>
              <a:rPr lang="en-US" dirty="0" err="1" smtClean="0"/>
              <a:t>vươn</a:t>
            </a:r>
            <a:r>
              <a:rPr lang="en-US" dirty="0" smtClean="0"/>
              <a:t> </a:t>
            </a:r>
            <a:r>
              <a:rPr lang="en-US" dirty="0" err="1" smtClean="0"/>
              <a:t>tới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mem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,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mem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cảm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họ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nhận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gì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, </a:t>
            </a:r>
            <a:r>
              <a:rPr lang="en-US" dirty="0" err="1" smtClean="0"/>
              <a:t>đó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luật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Cuộc</a:t>
            </a:r>
            <a:r>
              <a:rPr lang="en-US" dirty="0" smtClean="0"/>
              <a:t> </a:t>
            </a:r>
            <a:r>
              <a:rPr lang="en-US" dirty="0" err="1" smtClean="0"/>
              <a:t>sống</a:t>
            </a:r>
            <a:r>
              <a:rPr lang="en-US" dirty="0" smtClean="0"/>
              <a:t> con </a:t>
            </a:r>
            <a:r>
              <a:rPr lang="en-US" dirty="0" err="1" smtClean="0"/>
              <a:t>người</a:t>
            </a:r>
            <a:r>
              <a:rPr lang="en-US" dirty="0" smtClean="0"/>
              <a:t> !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Lời</a:t>
            </a:r>
            <a:r>
              <a:rPr lang="en-US" b="1" dirty="0" smtClean="0"/>
              <a:t> </a:t>
            </a:r>
            <a:r>
              <a:rPr lang="en-US" b="1" dirty="0" err="1" smtClean="0"/>
              <a:t>Cảm</a:t>
            </a:r>
            <a:r>
              <a:rPr lang="en-US" b="1" dirty="0" smtClean="0"/>
              <a:t> </a:t>
            </a:r>
            <a:r>
              <a:rPr lang="en-US" b="1" dirty="0" err="1" smtClean="0"/>
              <a:t>ơn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Cám</a:t>
            </a:r>
            <a:r>
              <a:rPr lang="en-US" dirty="0" smtClean="0"/>
              <a:t> </a:t>
            </a:r>
            <a:r>
              <a:rPr lang="en-US" dirty="0" err="1" smtClean="0"/>
              <a:t>ơn</a:t>
            </a:r>
            <a:r>
              <a:rPr lang="en-US" dirty="0" smtClean="0"/>
              <a:t> </a:t>
            </a:r>
            <a:r>
              <a:rPr lang="en-US" dirty="0" err="1" smtClean="0"/>
              <a:t>tất</a:t>
            </a:r>
            <a:r>
              <a:rPr lang="en-US" dirty="0" smtClean="0"/>
              <a:t> </a:t>
            </a:r>
            <a:r>
              <a:rPr lang="en-US" dirty="0" err="1" smtClean="0"/>
              <a:t>cả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admin, Member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Group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</a:t>
            </a:r>
            <a:r>
              <a:rPr lang="en-US" dirty="0" err="1" smtClean="0"/>
              <a:t>vừa</a:t>
            </a:r>
            <a:r>
              <a:rPr lang="en-US" dirty="0" smtClean="0"/>
              <a:t> qua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Vấn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đề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Sáng</a:t>
            </a:r>
            <a:r>
              <a:rPr lang="en-US" dirty="0" smtClean="0"/>
              <a:t> </a:t>
            </a:r>
            <a:r>
              <a:rPr lang="en-US" dirty="0" err="1" smtClean="0"/>
              <a:t>lập</a:t>
            </a:r>
            <a:r>
              <a:rPr lang="en-US" dirty="0" smtClean="0"/>
              <a:t> Group </a:t>
            </a:r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cuốn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Marketing.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3 admin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gồm</a:t>
            </a:r>
            <a:r>
              <a:rPr lang="en-US" dirty="0" smtClean="0"/>
              <a:t> </a:t>
            </a:r>
            <a:r>
              <a:rPr lang="en-US" dirty="0" err="1" smtClean="0"/>
              <a:t>anh</a:t>
            </a:r>
            <a:r>
              <a:rPr lang="en-US" dirty="0" smtClean="0"/>
              <a:t> </a:t>
            </a:r>
            <a:r>
              <a:rPr lang="en-US" dirty="0" err="1" smtClean="0"/>
              <a:t>Vĩnh</a:t>
            </a:r>
            <a:r>
              <a:rPr lang="en-US" dirty="0" smtClean="0"/>
              <a:t>, </a:t>
            </a:r>
            <a:r>
              <a:rPr lang="en-US" dirty="0" err="1" smtClean="0"/>
              <a:t>anh</a:t>
            </a:r>
            <a:r>
              <a:rPr lang="en-US" dirty="0" smtClean="0"/>
              <a:t> </a:t>
            </a:r>
            <a:r>
              <a:rPr lang="en-US" dirty="0" err="1" smtClean="0"/>
              <a:t>Đô</a:t>
            </a:r>
            <a:r>
              <a:rPr lang="en-US" dirty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1 </a:t>
            </a:r>
            <a:r>
              <a:rPr lang="en-US" dirty="0" err="1" smtClean="0"/>
              <a:t>anh</a:t>
            </a:r>
            <a:r>
              <a:rPr lang="en-US" dirty="0" smtClean="0"/>
              <a:t> </a:t>
            </a:r>
            <a:r>
              <a:rPr lang="en-US" dirty="0" err="1" smtClean="0"/>
              <a:t>nữa</a:t>
            </a:r>
            <a:r>
              <a:rPr lang="en-US" dirty="0" smtClean="0"/>
              <a:t> </a:t>
            </a:r>
            <a:r>
              <a:rPr lang="en-US" dirty="0" err="1" smtClean="0"/>
              <a:t>quên</a:t>
            </a:r>
            <a:r>
              <a:rPr lang="en-US" dirty="0" smtClean="0"/>
              <a:t> CMN </a:t>
            </a:r>
            <a:r>
              <a:rPr lang="en-US" dirty="0" err="1" smtClean="0"/>
              <a:t>tên</a:t>
            </a:r>
            <a:r>
              <a:rPr lang="en-US" dirty="0" smtClean="0"/>
              <a:t> (</a:t>
            </a:r>
            <a:r>
              <a:rPr lang="en-US" dirty="0" smtClean="0">
                <a:sym typeface="Wingdings" pitchFamily="2" charset="2"/>
              </a:rPr>
              <a:t></a:t>
            </a:r>
            <a:r>
              <a:rPr lang="en-US" dirty="0" smtClean="0"/>
              <a:t>) </a:t>
            </a:r>
            <a:r>
              <a:rPr lang="en-US" dirty="0" err="1" smtClean="0"/>
              <a:t>là</a:t>
            </a:r>
            <a:r>
              <a:rPr lang="en-US" dirty="0" smtClean="0"/>
              <a:t> share 1 </a:t>
            </a:r>
            <a:r>
              <a:rPr lang="en-US" dirty="0" err="1" smtClean="0"/>
              <a:t>cuốn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hay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hay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Marcom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Kiều</a:t>
            </a:r>
            <a:r>
              <a:rPr lang="en-US" dirty="0" smtClean="0"/>
              <a:t> </a:t>
            </a:r>
            <a:r>
              <a:rPr lang="en-US" dirty="0" err="1" smtClean="0"/>
              <a:t>bào</a:t>
            </a:r>
            <a:r>
              <a:rPr lang="en-US" dirty="0" smtClean="0"/>
              <a:t> </a:t>
            </a:r>
            <a:r>
              <a:rPr lang="en-US" dirty="0" err="1" smtClean="0"/>
              <a:t>marcom</a:t>
            </a:r>
            <a:r>
              <a:rPr lang="en-US" dirty="0" smtClean="0"/>
              <a:t> </a:t>
            </a:r>
            <a:r>
              <a:rPr lang="en-US" dirty="0" err="1" smtClean="0"/>
              <a:t>xem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khảo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CV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.</a:t>
            </a:r>
          </a:p>
          <a:p>
            <a:r>
              <a:rPr lang="en-US" dirty="0" smtClean="0"/>
              <a:t>Group </a:t>
            </a:r>
            <a:r>
              <a:rPr lang="en-US" dirty="0" err="1" smtClean="0"/>
              <a:t>có</a:t>
            </a:r>
            <a:r>
              <a:rPr lang="en-US" dirty="0" smtClean="0"/>
              <a:t> 16000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Post 1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tải</a:t>
            </a:r>
            <a:r>
              <a:rPr lang="en-US" dirty="0" smtClean="0"/>
              <a:t>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.</a:t>
            </a:r>
          </a:p>
          <a:p>
            <a:r>
              <a:rPr lang="en-US" b="1" dirty="0" err="1" smtClean="0">
                <a:solidFill>
                  <a:srgbClr val="FF0000"/>
                </a:solidFill>
              </a:rPr>
              <a:t>Vấn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đề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sao</a:t>
            </a:r>
            <a:r>
              <a:rPr lang="en-US" b="1" dirty="0" smtClean="0">
                <a:solidFill>
                  <a:srgbClr val="FF0000"/>
                </a:solidFill>
              </a:rPr>
              <a:t> post 1 </a:t>
            </a:r>
            <a:r>
              <a:rPr lang="en-US" b="1" dirty="0" err="1" smtClean="0">
                <a:solidFill>
                  <a:srgbClr val="FF0000"/>
                </a:solidFill>
              </a:rPr>
              <a:t>cái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để</a:t>
            </a:r>
            <a:r>
              <a:rPr lang="en-US" b="1" dirty="0" smtClean="0">
                <a:solidFill>
                  <a:srgbClr val="FF0000"/>
                </a:solidFill>
              </a:rPr>
              <a:t> Reach </a:t>
            </a:r>
            <a:r>
              <a:rPr lang="en-US" b="1" dirty="0" err="1" smtClean="0">
                <a:solidFill>
                  <a:srgbClr val="FF0000"/>
                </a:solidFill>
              </a:rPr>
              <a:t>tới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càng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nhiều</a:t>
            </a:r>
            <a:r>
              <a:rPr lang="en-US" b="1" dirty="0" smtClean="0">
                <a:solidFill>
                  <a:srgbClr val="FF0000"/>
                </a:solidFill>
              </a:rPr>
              <a:t> member </a:t>
            </a:r>
            <a:r>
              <a:rPr lang="en-US" b="1" dirty="0" err="1" smtClean="0">
                <a:solidFill>
                  <a:srgbClr val="FF0000"/>
                </a:solidFill>
              </a:rPr>
              <a:t>càng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tốt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en-US" dirty="0" smtClean="0"/>
              <a:t>Post : </a:t>
            </a:r>
            <a:r>
              <a:rPr lang="en-US" dirty="0" err="1" smtClean="0"/>
              <a:t>Chế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kiểm</a:t>
            </a:r>
            <a:r>
              <a:rPr lang="en-US" dirty="0" smtClean="0"/>
              <a:t> </a:t>
            </a:r>
            <a:r>
              <a:rPr lang="en-US" dirty="0" err="1" smtClean="0"/>
              <a:t>duyệt</a:t>
            </a:r>
            <a:r>
              <a:rPr lang="en-US" dirty="0" smtClean="0"/>
              <a:t> </a:t>
            </a:r>
            <a:r>
              <a:rPr lang="en-US" dirty="0" err="1" smtClean="0"/>
              <a:t>gắt</a:t>
            </a:r>
            <a:r>
              <a:rPr lang="en-US" dirty="0" smtClean="0"/>
              <a:t> </a:t>
            </a:r>
            <a:r>
              <a:rPr lang="en-US" dirty="0" err="1" smtClean="0"/>
              <a:t>gao</a:t>
            </a:r>
            <a:r>
              <a:rPr lang="en-US" dirty="0" smtClean="0"/>
              <a:t>, </a:t>
            </a:r>
            <a:r>
              <a:rPr lang="en-US" dirty="0" err="1" smtClean="0"/>
              <a:t>Nhân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cty</a:t>
            </a:r>
            <a:r>
              <a:rPr lang="en-US" dirty="0" smtClean="0"/>
              <a:t> </a:t>
            </a:r>
            <a:r>
              <a:rPr lang="en-US" dirty="0" err="1" smtClean="0"/>
              <a:t>Vinalink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bén</a:t>
            </a:r>
            <a:r>
              <a:rPr lang="en-US" dirty="0" smtClean="0"/>
              <a:t> </a:t>
            </a:r>
            <a:r>
              <a:rPr lang="en-US" dirty="0" err="1" smtClean="0"/>
              <a:t>mảng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quảng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r>
              <a:rPr lang="en-US" dirty="0" smtClean="0"/>
              <a:t> </a:t>
            </a:r>
            <a:r>
              <a:rPr lang="en-US" dirty="0" err="1" smtClean="0"/>
              <a:t>khóa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hay </a:t>
            </a:r>
            <a:r>
              <a:rPr lang="en-US" dirty="0" err="1" smtClean="0"/>
              <a:t>dịch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Marketing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kiểu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Tôi</a:t>
            </a:r>
            <a:r>
              <a:rPr lang="en-US" b="1" dirty="0" smtClean="0"/>
              <a:t> </a:t>
            </a:r>
            <a:r>
              <a:rPr lang="en-US" b="1" dirty="0" err="1" smtClean="0"/>
              <a:t>làm</a:t>
            </a:r>
            <a:r>
              <a:rPr lang="en-US" b="1" dirty="0" smtClean="0"/>
              <a:t> </a:t>
            </a:r>
            <a:r>
              <a:rPr lang="en-US" b="1" dirty="0" err="1" smtClean="0"/>
              <a:t>vậy</a:t>
            </a:r>
            <a:r>
              <a:rPr lang="en-US" b="1" dirty="0" smtClean="0"/>
              <a:t> </a:t>
            </a:r>
            <a:r>
              <a:rPr lang="en-US" b="1" dirty="0" err="1" smtClean="0"/>
              <a:t>làm</a:t>
            </a:r>
            <a:r>
              <a:rPr lang="en-US" b="1" dirty="0" smtClean="0"/>
              <a:t> </a:t>
            </a:r>
            <a:r>
              <a:rPr lang="en-US" b="1" dirty="0" err="1" smtClean="0"/>
              <a:t>gì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30,40 </a:t>
            </a:r>
            <a:r>
              <a:rPr lang="en-US" dirty="0" err="1" smtClean="0"/>
              <a:t>tuổi</a:t>
            </a:r>
            <a:r>
              <a:rPr lang="en-US" dirty="0" smtClean="0"/>
              <a:t> </a:t>
            </a:r>
            <a:r>
              <a:rPr lang="en-US" dirty="0" err="1" smtClean="0"/>
              <a:t>trở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Mục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đích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sống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cốt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lõi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của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mình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err="1" smtClean="0"/>
              <a:t>Mục</a:t>
            </a:r>
            <a:r>
              <a:rPr lang="en-US" dirty="0" smtClean="0"/>
              <a:t> </a:t>
            </a:r>
            <a:r>
              <a:rPr lang="en-US" dirty="0" err="1" smtClean="0"/>
              <a:t>đích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muốn</a:t>
            </a:r>
            <a:r>
              <a:rPr lang="en-US" dirty="0" smtClean="0"/>
              <a:t> </a:t>
            </a:r>
            <a:r>
              <a:rPr lang="en-US" dirty="0" err="1" smtClean="0"/>
              <a:t>chia</a:t>
            </a:r>
            <a:r>
              <a:rPr lang="en-US" dirty="0" smtClean="0"/>
              <a:t> </a:t>
            </a:r>
            <a:r>
              <a:rPr lang="en-US" dirty="0" err="1" smtClean="0"/>
              <a:t>sẻ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kiến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Marcom</a:t>
            </a:r>
            <a:r>
              <a:rPr lang="en-US" dirty="0" smtClean="0"/>
              <a:t> </a:t>
            </a:r>
            <a:r>
              <a:rPr lang="en-US" dirty="0" err="1" smtClean="0"/>
              <a:t>nhất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doanh</a:t>
            </a:r>
            <a:r>
              <a:rPr lang="en-US" dirty="0" smtClean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 VN (100% VN </a:t>
            </a:r>
            <a:r>
              <a:rPr lang="en-US" dirty="0" err="1" smtClean="0"/>
              <a:t>nhé</a:t>
            </a:r>
            <a:r>
              <a:rPr lang="en-US" dirty="0" smtClean="0"/>
              <a:t>, </a:t>
            </a:r>
            <a:r>
              <a:rPr lang="en-US" dirty="0" err="1" smtClean="0"/>
              <a:t>ghét</a:t>
            </a:r>
            <a:r>
              <a:rPr lang="en-US" dirty="0" smtClean="0"/>
              <a:t>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bọn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r>
              <a:rPr lang="en-US" dirty="0" smtClean="0"/>
              <a:t> ở VN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luôn</a:t>
            </a:r>
            <a:r>
              <a:rPr lang="en-US" dirty="0" smtClean="0"/>
              <a:t> </a:t>
            </a:r>
            <a:r>
              <a:rPr lang="en-US" dirty="0" err="1" smtClean="0"/>
              <a:t>khinh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thôi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giỏi</a:t>
            </a:r>
            <a:r>
              <a:rPr lang="en-US" dirty="0" smtClean="0"/>
              <a:t> </a:t>
            </a:r>
            <a:r>
              <a:rPr lang="en-US" dirty="0" err="1" smtClean="0"/>
              <a:t>sẵn</a:t>
            </a:r>
            <a:r>
              <a:rPr lang="en-US" dirty="0" smtClean="0"/>
              <a:t> </a:t>
            </a:r>
            <a:r>
              <a:rPr lang="en-US" dirty="0" err="1" smtClean="0"/>
              <a:t>ùi</a:t>
            </a:r>
            <a:r>
              <a:rPr lang="en-US" dirty="0" smtClean="0"/>
              <a:t>. </a:t>
            </a:r>
            <a:r>
              <a:rPr lang="en-US" dirty="0" err="1" smtClean="0"/>
              <a:t>Nhưng</a:t>
            </a:r>
            <a:r>
              <a:rPr lang="en-US" dirty="0" err="1" smtClean="0"/>
              <a:t>DN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</a:t>
            </a:r>
            <a:r>
              <a:rPr lang="en-US" dirty="0" err="1" smtClean="0"/>
              <a:t>nam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lắm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CEO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dành</a:t>
            </a:r>
            <a:r>
              <a:rPr lang="en-US" dirty="0" smtClean="0"/>
              <a:t>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chia</a:t>
            </a:r>
            <a:r>
              <a:rPr lang="en-US" dirty="0" smtClean="0"/>
              <a:t> </a:t>
            </a:r>
            <a:r>
              <a:rPr lang="en-US" dirty="0" err="1" smtClean="0"/>
              <a:t>sẻ</a:t>
            </a:r>
            <a:r>
              <a:rPr lang="en-US" dirty="0" smtClean="0"/>
              <a:t> </a:t>
            </a:r>
            <a:r>
              <a:rPr lang="en-US" dirty="0" err="1" smtClean="0"/>
              <a:t>cộng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 </a:t>
            </a:r>
            <a:r>
              <a:rPr lang="en-US" dirty="0" err="1" smtClean="0"/>
              <a:t>đâu</a:t>
            </a:r>
            <a:r>
              <a:rPr lang="en-US" dirty="0" smtClean="0"/>
              <a:t>, </a:t>
            </a:r>
            <a:r>
              <a:rPr lang="en-US" dirty="0" err="1" smtClean="0"/>
              <a:t>Họ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bận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thân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chối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buổi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750-1000$/ </a:t>
            </a:r>
            <a:r>
              <a:rPr lang="en-US" dirty="0" err="1" smtClean="0"/>
              <a:t>buổi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dành</a:t>
            </a:r>
            <a:r>
              <a:rPr lang="en-US" dirty="0" smtClean="0"/>
              <a:t> time </a:t>
            </a:r>
            <a:r>
              <a:rPr lang="en-US" dirty="0" err="1" smtClean="0"/>
              <a:t>chăm</a:t>
            </a:r>
            <a:r>
              <a:rPr lang="en-US" dirty="0" smtClean="0"/>
              <a:t> </a:t>
            </a:r>
            <a:r>
              <a:rPr lang="en-US" dirty="0" err="1" smtClean="0"/>
              <a:t>sóc</a:t>
            </a:r>
            <a:r>
              <a:rPr lang="en-US" dirty="0" smtClean="0"/>
              <a:t> 3 groups, 2 </a:t>
            </a:r>
            <a:r>
              <a:rPr lang="en-US" dirty="0" err="1" smtClean="0"/>
              <a:t>fanpage</a:t>
            </a:r>
            <a:r>
              <a:rPr lang="en-US" dirty="0" smtClean="0"/>
              <a:t>, 30 website </a:t>
            </a:r>
            <a:r>
              <a:rPr lang="en-US" dirty="0" err="1" smtClean="0"/>
              <a:t>và</a:t>
            </a:r>
            <a:r>
              <a:rPr lang="en-US" dirty="0" smtClean="0"/>
              <a:t> 1 profile FB + 1 G+ </a:t>
            </a:r>
            <a:r>
              <a:rPr lang="en-US" dirty="0" err="1" smtClean="0"/>
              <a:t>với</a:t>
            </a:r>
            <a:r>
              <a:rPr lang="en-US" dirty="0" smtClean="0"/>
              <a:t> 14000 fans </a:t>
            </a:r>
            <a:r>
              <a:rPr lang="en-US" dirty="0" err="1" smtClean="0"/>
              <a:t>mà</a:t>
            </a:r>
            <a:r>
              <a:rPr lang="en-US" dirty="0" smtClean="0"/>
              <a:t> </a:t>
            </a:r>
            <a:r>
              <a:rPr lang="en-US" dirty="0" err="1" smtClean="0"/>
              <a:t>chắc</a:t>
            </a:r>
            <a:r>
              <a:rPr lang="en-US" dirty="0" smtClean="0"/>
              <a:t> </a:t>
            </a:r>
            <a:r>
              <a:rPr lang="en-US" dirty="0" err="1" smtClean="0"/>
              <a:t>chắn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thu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tiền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đang</a:t>
            </a:r>
            <a:r>
              <a:rPr lang="en-US" dirty="0" smtClean="0"/>
              <a:t> </a:t>
            </a:r>
            <a:r>
              <a:rPr lang="en-US" dirty="0" err="1" smtClean="0"/>
              <a:t>tư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hay </a:t>
            </a:r>
            <a:r>
              <a:rPr lang="en-US" dirty="0" err="1" smtClean="0"/>
              <a:t>giảng</a:t>
            </a:r>
            <a:r>
              <a:rPr lang="en-US" dirty="0" smtClean="0"/>
              <a:t> </a:t>
            </a:r>
            <a:r>
              <a:rPr lang="en-US" dirty="0" err="1" smtClean="0"/>
              <a:t>dạy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 CFVG </a:t>
            </a:r>
            <a:r>
              <a:rPr lang="en-US" dirty="0" err="1" smtClean="0"/>
              <a:t>và</a:t>
            </a:r>
            <a:r>
              <a:rPr lang="en-US" dirty="0" smtClean="0"/>
              <a:t> FPT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tại</a:t>
            </a:r>
            <a:r>
              <a:rPr lang="en-US" dirty="0" smtClean="0"/>
              <a:t>. </a:t>
            </a:r>
          </a:p>
          <a:p>
            <a:r>
              <a:rPr lang="en-US" smtClean="0"/>
              <a:t>Ghi chú : Hiện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Giảng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Thạc</a:t>
            </a:r>
            <a:r>
              <a:rPr lang="en-US" dirty="0" smtClean="0"/>
              <a:t> </a:t>
            </a:r>
            <a:r>
              <a:rPr lang="en-US" err="1" smtClean="0"/>
              <a:t>sĩ</a:t>
            </a:r>
            <a:r>
              <a:rPr lang="en-US" smtClean="0"/>
              <a:t> Marketing tại CFVG và FPT, Đồng sáng lập </a:t>
            </a:r>
            <a:r>
              <a:rPr lang="en-US" smtClean="0">
                <a:hlinkClick r:id="rId2"/>
              </a:rPr>
              <a:t>www.vmcc.org.vn</a:t>
            </a:r>
            <a:r>
              <a:rPr lang="en-US" smtClean="0"/>
              <a:t> và Vinalink Academy cùng Vinalink media.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/>
              <a:t>Để</a:t>
            </a:r>
            <a:r>
              <a:rPr lang="en-US" b="1" dirty="0" smtClean="0"/>
              <a:t> </a:t>
            </a:r>
            <a:r>
              <a:rPr lang="en-US" b="1" dirty="0" err="1" smtClean="0"/>
              <a:t>làm</a:t>
            </a:r>
            <a:r>
              <a:rPr lang="en-US" b="1" dirty="0" smtClean="0"/>
              <a:t> </a:t>
            </a:r>
            <a:r>
              <a:rPr lang="en-US" b="1" dirty="0" err="1" smtClean="0"/>
              <a:t>sao</a:t>
            </a:r>
            <a:r>
              <a:rPr lang="en-US" b="1" dirty="0" smtClean="0"/>
              <a:t> </a:t>
            </a:r>
            <a:r>
              <a:rPr lang="en-US" b="1" dirty="0" err="1" smtClean="0"/>
              <a:t>cho</a:t>
            </a:r>
            <a:r>
              <a:rPr lang="en-US" b="1" dirty="0" smtClean="0"/>
              <a:t> </a:t>
            </a:r>
            <a:r>
              <a:rPr lang="en-US" b="1" dirty="0" err="1" smtClean="0"/>
              <a:t>nhiều</a:t>
            </a:r>
            <a:r>
              <a:rPr lang="en-US" b="1" dirty="0" smtClean="0"/>
              <a:t> </a:t>
            </a:r>
            <a:r>
              <a:rPr lang="en-US" b="1" dirty="0" err="1" smtClean="0"/>
              <a:t>người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b="1" dirty="0" err="1" smtClean="0"/>
              <a:t>học</a:t>
            </a:r>
            <a:r>
              <a:rPr lang="en-US" b="1" dirty="0" smtClean="0"/>
              <a:t> </a:t>
            </a:r>
            <a:r>
              <a:rPr lang="en-US" b="1" dirty="0" err="1" smtClean="0"/>
              <a:t>nhanh</a:t>
            </a:r>
            <a:r>
              <a:rPr lang="en-US" b="1" dirty="0" smtClean="0"/>
              <a:t> MARCOM 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Chia</a:t>
            </a:r>
            <a:r>
              <a:rPr lang="en-US" dirty="0" smtClean="0"/>
              <a:t> </a:t>
            </a:r>
            <a:r>
              <a:rPr lang="en-US" dirty="0" err="1" smtClean="0"/>
              <a:t>sẻ</a:t>
            </a:r>
            <a:r>
              <a:rPr lang="en-US" dirty="0" smtClean="0"/>
              <a:t>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tốt</a:t>
            </a:r>
            <a:r>
              <a:rPr lang="en-US" dirty="0" smtClean="0"/>
              <a:t> : </a:t>
            </a:r>
            <a:r>
              <a:rPr lang="en-US" dirty="0" err="1" smtClean="0"/>
              <a:t>Facebook</a:t>
            </a:r>
            <a:r>
              <a:rPr lang="en-US" dirty="0" smtClean="0"/>
              <a:t> </a:t>
            </a:r>
            <a:r>
              <a:rPr lang="en-US" dirty="0" err="1" smtClean="0"/>
              <a:t>cộng</a:t>
            </a:r>
            <a:r>
              <a:rPr lang="en-US" dirty="0" smtClean="0"/>
              <a:t> </a:t>
            </a:r>
            <a:r>
              <a:rPr lang="en-US" dirty="0" err="1" smtClean="0"/>
              <a:t>đồng</a:t>
            </a:r>
            <a:r>
              <a:rPr lang="en-US" dirty="0" smtClean="0"/>
              <a:t> </a:t>
            </a:r>
            <a:r>
              <a:rPr lang="en-US" dirty="0" err="1" smtClean="0"/>
              <a:t>miễn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. </a:t>
            </a:r>
            <a:r>
              <a:rPr lang="en-US" dirty="0" err="1" smtClean="0"/>
              <a:t>Fanpage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60.000 fan , Profiles : 15K fan – share </a:t>
            </a:r>
            <a:r>
              <a:rPr lang="en-US" dirty="0" err="1" smtClean="0"/>
              <a:t>đều</a:t>
            </a:r>
            <a:r>
              <a:rPr lang="en-US" dirty="0" smtClean="0"/>
              <a:t> . Website </a:t>
            </a:r>
            <a:r>
              <a:rPr lang="en-US" dirty="0" err="1" smtClean="0"/>
              <a:t>Marcom</a:t>
            </a:r>
            <a:r>
              <a:rPr lang="en-US" dirty="0" smtClean="0"/>
              <a:t> : 30 web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. </a:t>
            </a:r>
            <a:r>
              <a:rPr lang="en-US" dirty="0" err="1" smtClean="0"/>
              <a:t>Chưa</a:t>
            </a:r>
            <a:r>
              <a:rPr lang="en-US" dirty="0" smtClean="0"/>
              <a:t> </a:t>
            </a:r>
            <a:r>
              <a:rPr lang="en-US" dirty="0" err="1" smtClean="0"/>
              <a:t>kể</a:t>
            </a:r>
            <a:r>
              <a:rPr lang="en-US" dirty="0" smtClean="0"/>
              <a:t> </a:t>
            </a:r>
            <a:r>
              <a:rPr lang="en-US" dirty="0" err="1" smtClean="0"/>
              <a:t>tháng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cũng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Diễn</a:t>
            </a:r>
            <a:r>
              <a:rPr lang="en-US" dirty="0" smtClean="0"/>
              <a:t> </a:t>
            </a:r>
            <a:r>
              <a:rPr lang="en-US" dirty="0" err="1" smtClean="0"/>
              <a:t>giả</a:t>
            </a:r>
            <a:r>
              <a:rPr lang="en-US" dirty="0" smtClean="0"/>
              <a:t> </a:t>
            </a:r>
            <a:r>
              <a:rPr lang="en-US" dirty="0" err="1" smtClean="0"/>
              <a:t>miễn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: </a:t>
            </a:r>
            <a:r>
              <a:rPr lang="en-US" dirty="0" smtClean="0">
                <a:solidFill>
                  <a:srgbClr val="FF0000"/>
                </a:solidFill>
              </a:rPr>
              <a:t>Cho </a:t>
            </a:r>
            <a:r>
              <a:rPr lang="en-US" dirty="0" err="1" smtClean="0">
                <a:solidFill>
                  <a:srgbClr val="FF0000"/>
                </a:solidFill>
              </a:rPr>
              <a:t>những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ai</a:t>
            </a:r>
            <a:r>
              <a:rPr lang="en-US" dirty="0" smtClean="0">
                <a:solidFill>
                  <a:srgbClr val="FF0000"/>
                </a:solidFill>
              </a:rPr>
              <a:t> ham </a:t>
            </a:r>
            <a:r>
              <a:rPr lang="en-US" dirty="0" err="1" smtClean="0">
                <a:solidFill>
                  <a:srgbClr val="FF0000"/>
                </a:solidFill>
              </a:rPr>
              <a:t>học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muốn</a:t>
            </a:r>
            <a:r>
              <a:rPr lang="en-US" dirty="0" smtClean="0">
                <a:solidFill>
                  <a:srgbClr val="FF0000"/>
                </a:solidFill>
              </a:rPr>
              <a:t> chi </a:t>
            </a:r>
            <a:r>
              <a:rPr lang="en-US" dirty="0" err="1" smtClean="0">
                <a:solidFill>
                  <a:srgbClr val="FF0000"/>
                </a:solidFill>
              </a:rPr>
              <a:t>tiền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đi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học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các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khóa</a:t>
            </a:r>
            <a:r>
              <a:rPr lang="en-US" dirty="0" smtClean="0">
                <a:solidFill>
                  <a:srgbClr val="FF0000"/>
                </a:solidFill>
              </a:rPr>
              <a:t> Marketing </a:t>
            </a:r>
            <a:r>
              <a:rPr lang="en-US" dirty="0" err="1" smtClean="0">
                <a:solidFill>
                  <a:srgbClr val="FF0000"/>
                </a:solidFill>
              </a:rPr>
              <a:t>hoặc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thuê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vấn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chiến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lược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Về</a:t>
            </a:r>
            <a:r>
              <a:rPr lang="en-US" b="1" dirty="0" smtClean="0"/>
              <a:t> Group </a:t>
            </a:r>
            <a:r>
              <a:rPr lang="en-US" b="1" dirty="0" err="1" smtClean="0"/>
              <a:t>Sách</a:t>
            </a:r>
            <a:r>
              <a:rPr lang="en-US" b="1" dirty="0" smtClean="0"/>
              <a:t> marketing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16000 </a:t>
            </a:r>
            <a:r>
              <a:rPr lang="en-US" dirty="0" err="1" smtClean="0"/>
              <a:t>mem</a:t>
            </a:r>
            <a:endParaRPr lang="en-US" dirty="0" smtClean="0"/>
          </a:p>
          <a:p>
            <a:r>
              <a:rPr lang="en-US" dirty="0" smtClean="0"/>
              <a:t>2 </a:t>
            </a:r>
            <a:r>
              <a:rPr lang="en-US" dirty="0" err="1" smtClean="0"/>
              <a:t>tháng</a:t>
            </a:r>
            <a:r>
              <a:rPr lang="en-US" dirty="0" smtClean="0"/>
              <a:t> 1 </a:t>
            </a:r>
            <a:r>
              <a:rPr lang="en-US" dirty="0" err="1" smtClean="0"/>
              <a:t>lần</a:t>
            </a:r>
            <a:r>
              <a:rPr lang="en-US" dirty="0" smtClean="0"/>
              <a:t> Seminar </a:t>
            </a:r>
            <a:r>
              <a:rPr lang="en-US" dirty="0" err="1" smtClean="0"/>
              <a:t>bên</a:t>
            </a:r>
            <a:r>
              <a:rPr lang="en-US" dirty="0" smtClean="0"/>
              <a:t> </a:t>
            </a:r>
            <a:r>
              <a:rPr lang="en-US" dirty="0" err="1" smtClean="0"/>
              <a:t>ngoài</a:t>
            </a:r>
            <a:r>
              <a:rPr lang="en-US" dirty="0" smtClean="0"/>
              <a:t> </a:t>
            </a:r>
            <a:r>
              <a:rPr lang="en-US" dirty="0" err="1" smtClean="0"/>
              <a:t>cỡ</a:t>
            </a:r>
            <a:r>
              <a:rPr lang="en-US" dirty="0" smtClean="0"/>
              <a:t> 500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,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2 </a:t>
            </a:r>
            <a:r>
              <a:rPr lang="en-US" dirty="0" err="1" smtClean="0"/>
              <a:t>nhát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chờ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trợ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</a:t>
            </a:r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endParaRPr lang="en-US" dirty="0" smtClean="0"/>
          </a:p>
          <a:p>
            <a:r>
              <a:rPr lang="en-US" dirty="0" smtClean="0"/>
              <a:t>Website sachmarketing.vn</a:t>
            </a:r>
          </a:p>
          <a:p>
            <a:r>
              <a:rPr lang="en-US" dirty="0" err="1" smtClean="0"/>
              <a:t>Hàng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10 CTV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lùng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hay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chia</a:t>
            </a:r>
            <a:r>
              <a:rPr lang="en-US" dirty="0" smtClean="0"/>
              <a:t> </a:t>
            </a:r>
            <a:r>
              <a:rPr lang="en-US" dirty="0" err="1" smtClean="0"/>
              <a:t>sẻ</a:t>
            </a:r>
            <a:r>
              <a:rPr lang="en-US" dirty="0" smtClean="0"/>
              <a:t>, 8/10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lười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bị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/ </a:t>
            </a:r>
            <a:r>
              <a:rPr lang="en-US" dirty="0" err="1" smtClean="0"/>
              <a:t>tháng</a:t>
            </a:r>
            <a:r>
              <a:rPr lang="en-US" dirty="0" smtClean="0"/>
              <a:t> </a:t>
            </a:r>
            <a:r>
              <a:rPr lang="en-US" dirty="0" err="1" smtClean="0"/>
              <a:t>vì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tâm</a:t>
            </a:r>
            <a:r>
              <a:rPr lang="en-US" dirty="0" smtClean="0"/>
              <a:t>, </a:t>
            </a:r>
            <a:r>
              <a:rPr lang="en-US" dirty="0" err="1" smtClean="0"/>
              <a:t>sách</a:t>
            </a:r>
            <a:r>
              <a:rPr lang="en-US" dirty="0" smtClean="0"/>
              <a:t> </a:t>
            </a:r>
            <a:r>
              <a:rPr lang="en-US" dirty="0" err="1" smtClean="0"/>
              <a:t>trên</a:t>
            </a:r>
            <a:r>
              <a:rPr lang="en-US" dirty="0" smtClean="0"/>
              <a:t> group share </a:t>
            </a:r>
            <a:r>
              <a:rPr lang="en-US" dirty="0" err="1" smtClean="0"/>
              <a:t>toàn</a:t>
            </a:r>
            <a:r>
              <a:rPr lang="en-US" dirty="0" smtClean="0"/>
              <a:t> </a:t>
            </a:r>
            <a:r>
              <a:rPr lang="en-US" dirty="0" err="1" smtClean="0"/>
              <a:t>tôi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đi</a:t>
            </a:r>
            <a:r>
              <a:rPr lang="en-US" dirty="0" smtClean="0"/>
              <a:t> </a:t>
            </a:r>
            <a:r>
              <a:rPr lang="en-US" dirty="0" err="1" smtClean="0"/>
              <a:t>kiếm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Để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làm</a:t>
            </a:r>
            <a:r>
              <a:rPr lang="en-US" b="1" dirty="0" smtClean="0">
                <a:solidFill>
                  <a:srgbClr val="FF0000"/>
                </a:solidFill>
              </a:rPr>
              <a:t> Sao </a:t>
            </a:r>
            <a:r>
              <a:rPr lang="en-US" b="1" dirty="0" err="1" smtClean="0">
                <a:solidFill>
                  <a:srgbClr val="FF0000"/>
                </a:solidFill>
              </a:rPr>
              <a:t>nhiều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người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tải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sách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err="1" smtClean="0">
                <a:solidFill>
                  <a:srgbClr val="FF0000"/>
                </a:solidFill>
              </a:rPr>
              <a:t>để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giúp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càng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nhiều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người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học</a:t>
            </a:r>
            <a:r>
              <a:rPr lang="en-US" b="1" dirty="0" smtClean="0">
                <a:solidFill>
                  <a:srgbClr val="FF0000"/>
                </a:solidFill>
              </a:rPr>
              <a:t>?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/>
          </a:bodyPr>
          <a:lstStyle/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1 Post Reach </a:t>
            </a:r>
            <a:r>
              <a:rPr lang="en-US" dirty="0" err="1" smtClean="0"/>
              <a:t>tới</a:t>
            </a:r>
            <a:r>
              <a:rPr lang="en-US" dirty="0" smtClean="0"/>
              <a:t> </a:t>
            </a:r>
            <a:r>
              <a:rPr lang="en-US" dirty="0" err="1" smtClean="0"/>
              <a:t>càng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tải</a:t>
            </a:r>
            <a:r>
              <a:rPr lang="en-US" dirty="0" smtClean="0"/>
              <a:t>? </a:t>
            </a:r>
          </a:p>
          <a:p>
            <a:r>
              <a:rPr lang="en-US" dirty="0" err="1" smtClean="0"/>
              <a:t>Nếu</a:t>
            </a:r>
            <a:r>
              <a:rPr lang="en-US" dirty="0" smtClean="0"/>
              <a:t> Post </a:t>
            </a:r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thuần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Group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100 like, 10 comments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lắm</a:t>
            </a:r>
            <a:r>
              <a:rPr lang="en-US" dirty="0" smtClean="0"/>
              <a:t> </a:t>
            </a:r>
            <a:r>
              <a:rPr lang="en-US" dirty="0" err="1" smtClean="0"/>
              <a:t>rồi</a:t>
            </a:r>
            <a:r>
              <a:rPr lang="en-US" dirty="0" smtClean="0"/>
              <a:t>. </a:t>
            </a:r>
            <a:r>
              <a:rPr lang="en-US" dirty="0" err="1" smtClean="0"/>
              <a:t>Nhưng</a:t>
            </a:r>
            <a:r>
              <a:rPr lang="en-US" dirty="0" smtClean="0"/>
              <a:t> </a:t>
            </a:r>
            <a:r>
              <a:rPr lang="en-US" dirty="0" err="1" smtClean="0"/>
              <a:t>vậy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phí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những</a:t>
            </a:r>
            <a:r>
              <a:rPr lang="en-US" dirty="0" smtClean="0"/>
              <a:t> </a:t>
            </a: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còn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. </a:t>
            </a:r>
            <a:r>
              <a:rPr lang="en-US" b="1" dirty="0" err="1" smtClean="0">
                <a:solidFill>
                  <a:srgbClr val="FF0000"/>
                </a:solidFill>
              </a:rPr>
              <a:t>Sẽ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chỉ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có</a:t>
            </a:r>
            <a:r>
              <a:rPr lang="en-US" b="1" dirty="0" smtClean="0">
                <a:solidFill>
                  <a:srgbClr val="FF0000"/>
                </a:solidFill>
              </a:rPr>
              <a:t> 5% </a:t>
            </a:r>
            <a:r>
              <a:rPr lang="en-US" b="1" dirty="0" err="1" smtClean="0">
                <a:solidFill>
                  <a:srgbClr val="FF0000"/>
                </a:solidFill>
              </a:rPr>
              <a:t>số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người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nhìn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thấy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tài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liệu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nếu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cứ</a:t>
            </a:r>
            <a:r>
              <a:rPr lang="en-US" b="1" dirty="0" smtClean="0">
                <a:solidFill>
                  <a:srgbClr val="FF0000"/>
                </a:solidFill>
              </a:rPr>
              <a:t> post share </a:t>
            </a:r>
            <a:r>
              <a:rPr lang="en-US" b="1" dirty="0" err="1" smtClean="0">
                <a:solidFill>
                  <a:srgbClr val="FF0000"/>
                </a:solidFill>
              </a:rPr>
              <a:t>như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bình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thường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Giải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pháp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Group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đông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</a:t>
            </a:r>
            <a:r>
              <a:rPr lang="en-US" dirty="0" err="1" smtClean="0"/>
              <a:t>nữa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TV.</a:t>
            </a:r>
          </a:p>
          <a:p>
            <a:r>
              <a:rPr lang="en-US" dirty="0" err="1" smtClean="0"/>
              <a:t>Chăm</a:t>
            </a:r>
            <a:r>
              <a:rPr lang="en-US" dirty="0" smtClean="0"/>
              <a:t> </a:t>
            </a:r>
            <a:r>
              <a:rPr lang="en-US" dirty="0" err="1" smtClean="0"/>
              <a:t>sóc</a:t>
            </a:r>
            <a:r>
              <a:rPr lang="en-US" dirty="0" smtClean="0"/>
              <a:t> Group </a:t>
            </a:r>
            <a:r>
              <a:rPr lang="en-US" dirty="0" err="1" smtClean="0"/>
              <a:t>chống</a:t>
            </a:r>
            <a:r>
              <a:rPr lang="en-US" dirty="0" smtClean="0"/>
              <a:t> Spam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reach </a:t>
            </a:r>
            <a:r>
              <a:rPr lang="en-US" dirty="0" err="1" smtClean="0"/>
              <a:t>cho</a:t>
            </a:r>
            <a:r>
              <a:rPr lang="en-US" dirty="0" smtClean="0"/>
              <a:t> post spam.</a:t>
            </a:r>
          </a:p>
          <a:p>
            <a:r>
              <a:rPr lang="en-US" dirty="0" err="1" smtClean="0"/>
              <a:t>Sách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Tài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hấp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hữu</a:t>
            </a:r>
            <a:r>
              <a:rPr lang="en-US" dirty="0" smtClean="0"/>
              <a:t> </a:t>
            </a:r>
            <a:r>
              <a:rPr lang="en-US" dirty="0" err="1" smtClean="0"/>
              <a:t>ích</a:t>
            </a:r>
            <a:endParaRPr lang="en-US" dirty="0" smtClean="0"/>
          </a:p>
          <a:p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Copywriting</a:t>
            </a:r>
            <a:r>
              <a:rPr lang="en-US" dirty="0" smtClean="0"/>
              <a:t> </a:t>
            </a:r>
            <a:r>
              <a:rPr lang="en-US" dirty="0" err="1" smtClean="0"/>
              <a:t>nuôi</a:t>
            </a:r>
            <a:r>
              <a:rPr lang="en-US" dirty="0" smtClean="0"/>
              <a:t> </a:t>
            </a:r>
            <a:r>
              <a:rPr lang="en-US" dirty="0" err="1" smtClean="0"/>
              <a:t>dưỡng</a:t>
            </a:r>
            <a:r>
              <a:rPr lang="en-US" dirty="0" smtClean="0"/>
              <a:t> Post : </a:t>
            </a:r>
            <a:r>
              <a:rPr lang="en-US" dirty="0" err="1" smtClean="0"/>
              <a:t>Tần</a:t>
            </a:r>
            <a:r>
              <a:rPr lang="en-US" dirty="0" smtClean="0"/>
              <a:t> </a:t>
            </a:r>
            <a:r>
              <a:rPr lang="en-US" dirty="0" err="1" smtClean="0"/>
              <a:t>suất</a:t>
            </a:r>
            <a:r>
              <a:rPr lang="en-US" dirty="0" smtClean="0"/>
              <a:t>,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Kỹ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thuật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chương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hồi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, </a:t>
            </a:r>
            <a:r>
              <a:rPr lang="en-US" b="1" dirty="0" smtClean="0"/>
              <a:t>Social Copywriting </a:t>
            </a:r>
            <a:r>
              <a:rPr lang="en-US" b="1" dirty="0" err="1" smtClean="0"/>
              <a:t>điều</a:t>
            </a:r>
            <a:r>
              <a:rPr lang="en-US" b="1" dirty="0" smtClean="0"/>
              <a:t> </a:t>
            </a:r>
            <a:r>
              <a:rPr lang="en-US" b="1" dirty="0" err="1" smtClean="0"/>
              <a:t>hướng</a:t>
            </a:r>
            <a:r>
              <a:rPr lang="en-US" dirty="0" smtClean="0"/>
              <a:t>, </a:t>
            </a:r>
            <a:r>
              <a:rPr lang="en-US" i="1" dirty="0" err="1" smtClean="0"/>
              <a:t>Nuôi</a:t>
            </a:r>
            <a:r>
              <a:rPr lang="en-US" i="1" dirty="0" smtClean="0"/>
              <a:t> </a:t>
            </a:r>
            <a:r>
              <a:rPr lang="en-US" i="1" dirty="0" err="1" smtClean="0"/>
              <a:t>dưỡng</a:t>
            </a:r>
            <a:r>
              <a:rPr lang="en-US" i="1" dirty="0" smtClean="0"/>
              <a:t> Reach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sao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Group </a:t>
            </a:r>
            <a:r>
              <a:rPr lang="en-US" dirty="0" err="1" smtClean="0"/>
              <a:t>đông</a:t>
            </a:r>
            <a:r>
              <a:rPr lang="en-US" dirty="0" smtClean="0"/>
              <a:t> TV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err="1" smtClean="0"/>
              <a:t>Tạo</a:t>
            </a:r>
            <a:r>
              <a:rPr lang="en-US" b="1" dirty="0" smtClean="0"/>
              <a:t> </a:t>
            </a:r>
            <a:r>
              <a:rPr lang="en-US" b="1" dirty="0" err="1" smtClean="0"/>
              <a:t>ra</a:t>
            </a:r>
            <a:r>
              <a:rPr lang="en-US" b="1" dirty="0" smtClean="0"/>
              <a:t> </a:t>
            </a:r>
            <a:r>
              <a:rPr lang="en-US" b="1" dirty="0" err="1" smtClean="0"/>
              <a:t>Tên</a:t>
            </a:r>
            <a:r>
              <a:rPr lang="en-US" b="1" dirty="0" smtClean="0"/>
              <a:t> Group hay </a:t>
            </a:r>
            <a:r>
              <a:rPr lang="en-US" dirty="0" smtClean="0"/>
              <a:t>: “</a:t>
            </a:r>
            <a:r>
              <a:rPr lang="en-US" dirty="0" err="1" smtClean="0"/>
              <a:t>Mỗi</a:t>
            </a:r>
            <a:r>
              <a:rPr lang="en-US" dirty="0" smtClean="0"/>
              <a:t> </a:t>
            </a:r>
            <a:r>
              <a:rPr lang="en-US" dirty="0" err="1" smtClean="0"/>
              <a:t>ngày</a:t>
            </a:r>
            <a:r>
              <a:rPr lang="en-US" dirty="0" smtClean="0"/>
              <a:t> 1 </a:t>
            </a:r>
            <a:r>
              <a:rPr lang="en-US" dirty="0" err="1" smtClean="0"/>
              <a:t>cuốn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MARCOM” </a:t>
            </a:r>
            <a:r>
              <a:rPr lang="en-US" dirty="0" err="1" smtClean="0"/>
              <a:t>Nó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1 </a:t>
            </a:r>
            <a:r>
              <a:rPr lang="en-US" dirty="0" err="1" smtClean="0"/>
              <a:t>dạng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“</a:t>
            </a:r>
            <a:r>
              <a:rPr lang="en-US" dirty="0" err="1" smtClean="0"/>
              <a:t>Chương</a:t>
            </a:r>
            <a:r>
              <a:rPr lang="en-US" dirty="0" smtClean="0"/>
              <a:t> </a:t>
            </a:r>
            <a:r>
              <a:rPr lang="en-US" dirty="0" err="1" smtClean="0"/>
              <a:t>hồi</a:t>
            </a:r>
            <a:r>
              <a:rPr lang="en-US" dirty="0" smtClean="0"/>
              <a:t>” </a:t>
            </a:r>
            <a:r>
              <a:rPr lang="en-US" dirty="0" err="1" smtClean="0"/>
              <a:t>nên</a:t>
            </a:r>
            <a:r>
              <a:rPr lang="en-US" dirty="0" smtClean="0"/>
              <a:t> </a:t>
            </a:r>
            <a:r>
              <a:rPr lang="en-US" dirty="0" err="1" smtClean="0"/>
              <a:t>vô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hấp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.</a:t>
            </a:r>
          </a:p>
          <a:p>
            <a:r>
              <a:rPr lang="en-US" b="1" dirty="0" err="1" smtClean="0"/>
              <a:t>Sức</a:t>
            </a:r>
            <a:r>
              <a:rPr lang="en-US" b="1" dirty="0" smtClean="0"/>
              <a:t> </a:t>
            </a:r>
            <a:r>
              <a:rPr lang="en-US" b="1" dirty="0" err="1" smtClean="0"/>
              <a:t>ép</a:t>
            </a:r>
            <a:r>
              <a:rPr lang="en-US" b="1" dirty="0" smtClean="0"/>
              <a:t> </a:t>
            </a:r>
            <a:r>
              <a:rPr lang="en-US" dirty="0" smtClean="0"/>
              <a:t>: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chia</a:t>
            </a:r>
            <a:r>
              <a:rPr lang="en-US" dirty="0" smtClean="0"/>
              <a:t> </a:t>
            </a:r>
            <a:r>
              <a:rPr lang="en-US" dirty="0" err="1" smtClean="0"/>
              <a:t>sẻ</a:t>
            </a:r>
            <a:r>
              <a:rPr lang="en-US" dirty="0" smtClean="0"/>
              <a:t>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tên</a:t>
            </a:r>
            <a:r>
              <a:rPr lang="en-US" dirty="0" smtClean="0"/>
              <a:t> </a:t>
            </a:r>
            <a:r>
              <a:rPr lang="en-US" dirty="0" err="1" smtClean="0"/>
              <a:t>gọi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nó</a:t>
            </a:r>
            <a:endParaRPr lang="en-US" dirty="0" smtClean="0"/>
          </a:p>
          <a:p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thật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mới</a:t>
            </a:r>
            <a:r>
              <a:rPr lang="en-US" dirty="0" smtClean="0"/>
              <a:t> </a:t>
            </a:r>
            <a:r>
              <a:rPr lang="en-US" dirty="0" err="1" smtClean="0"/>
              <a:t>giữ</a:t>
            </a:r>
            <a:r>
              <a:rPr lang="en-US" dirty="0" smtClean="0"/>
              <a:t> Reach </a:t>
            </a:r>
            <a:r>
              <a:rPr lang="en-US" dirty="0" err="1" smtClean="0"/>
              <a:t>của</a:t>
            </a:r>
            <a:r>
              <a:rPr lang="en-US" dirty="0" smtClean="0"/>
              <a:t> Group </a:t>
            </a:r>
          </a:p>
          <a:p>
            <a:r>
              <a:rPr lang="en-US" dirty="0" err="1" smtClean="0"/>
              <a:t>Trách</a:t>
            </a:r>
            <a:r>
              <a:rPr lang="en-US" dirty="0" smtClean="0"/>
              <a:t> </a:t>
            </a:r>
            <a:r>
              <a:rPr lang="en-US" dirty="0" err="1" smtClean="0"/>
              <a:t>nhiệm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Member :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bạn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 Group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hỗ</a:t>
            </a:r>
            <a:r>
              <a:rPr lang="en-US" dirty="0" smtClean="0"/>
              <a:t> </a:t>
            </a:r>
            <a:r>
              <a:rPr lang="en-US" dirty="0" err="1" smtClean="0"/>
              <a:t>trợ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Admin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mem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. </a:t>
            </a:r>
            <a:r>
              <a:rPr lang="en-US" b="1" dirty="0" smtClean="0"/>
              <a:t>Cho </a:t>
            </a:r>
            <a:r>
              <a:rPr lang="en-US" b="1" dirty="0" err="1" smtClean="0"/>
              <a:t>đi</a:t>
            </a:r>
            <a:r>
              <a:rPr lang="en-US" b="1" dirty="0" smtClean="0"/>
              <a:t> </a:t>
            </a:r>
            <a:r>
              <a:rPr lang="en-US" b="1" dirty="0" err="1" smtClean="0"/>
              <a:t>là</a:t>
            </a:r>
            <a:r>
              <a:rPr lang="en-US" b="1" dirty="0" smtClean="0"/>
              <a:t> </a:t>
            </a:r>
            <a:r>
              <a:rPr lang="en-US" b="1" dirty="0" err="1" smtClean="0"/>
              <a:t>tạo</a:t>
            </a:r>
            <a:r>
              <a:rPr lang="en-US" b="1" dirty="0" smtClean="0"/>
              <a:t> </a:t>
            </a:r>
            <a:r>
              <a:rPr lang="en-US" b="1" dirty="0" err="1" smtClean="0"/>
              <a:t>giá</a:t>
            </a:r>
            <a:r>
              <a:rPr lang="en-US" b="1" dirty="0" smtClean="0"/>
              <a:t> </a:t>
            </a:r>
            <a:r>
              <a:rPr lang="en-US" b="1" dirty="0" err="1" smtClean="0"/>
              <a:t>trị</a:t>
            </a:r>
            <a:r>
              <a:rPr lang="en-US" b="1" dirty="0" smtClean="0"/>
              <a:t>,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bạn</a:t>
            </a:r>
            <a:r>
              <a:rPr lang="en-US" b="1" dirty="0" smtClean="0"/>
              <a:t> </a:t>
            </a:r>
            <a:r>
              <a:rPr lang="en-US" b="1" dirty="0" err="1" smtClean="0"/>
              <a:t>ngồi</a:t>
            </a:r>
            <a:r>
              <a:rPr lang="en-US" b="1" dirty="0" smtClean="0"/>
              <a:t> </a:t>
            </a:r>
            <a:r>
              <a:rPr lang="en-US" b="1" dirty="0" err="1" smtClean="0"/>
              <a:t>chờ</a:t>
            </a:r>
            <a:r>
              <a:rPr lang="en-US" b="1" dirty="0" smtClean="0"/>
              <a:t> </a:t>
            </a:r>
            <a:r>
              <a:rPr lang="en-US" b="1" dirty="0" err="1" smtClean="0"/>
              <a:t>ăn</a:t>
            </a:r>
            <a:r>
              <a:rPr lang="en-US" b="1" dirty="0" smtClean="0"/>
              <a:t> </a:t>
            </a:r>
            <a:r>
              <a:rPr lang="en-US" b="1" dirty="0" err="1" smtClean="0"/>
              <a:t>sẵn</a:t>
            </a:r>
            <a:r>
              <a:rPr lang="en-US" b="1" dirty="0" smtClean="0"/>
              <a:t> </a:t>
            </a:r>
            <a:r>
              <a:rPr lang="en-US" b="1" dirty="0" err="1" smtClean="0"/>
              <a:t>luôn</a:t>
            </a:r>
            <a:r>
              <a:rPr lang="en-US" b="1" dirty="0" smtClean="0"/>
              <a:t> </a:t>
            </a:r>
            <a:r>
              <a:rPr lang="en-US" b="1" dirty="0" err="1" smtClean="0"/>
              <a:t>là</a:t>
            </a:r>
            <a:r>
              <a:rPr lang="en-US" b="1" dirty="0" smtClean="0"/>
              <a:t> </a:t>
            </a:r>
            <a:r>
              <a:rPr lang="en-US" b="1" dirty="0" err="1" smtClean="0"/>
              <a:t>kẻ</a:t>
            </a:r>
            <a:r>
              <a:rPr lang="en-US" b="1" dirty="0" smtClean="0"/>
              <a:t> </a:t>
            </a:r>
            <a:r>
              <a:rPr lang="en-US" b="1" dirty="0" err="1" smtClean="0"/>
              <a:t>tạo</a:t>
            </a:r>
            <a:r>
              <a:rPr lang="en-US" b="1" dirty="0" smtClean="0"/>
              <a:t> </a:t>
            </a:r>
            <a:r>
              <a:rPr lang="en-US" b="1" dirty="0" err="1" smtClean="0"/>
              <a:t>ra</a:t>
            </a:r>
            <a:r>
              <a:rPr lang="en-US" b="1" dirty="0" smtClean="0"/>
              <a:t> </a:t>
            </a:r>
            <a:r>
              <a:rPr lang="en-US" b="1" dirty="0" err="1" smtClean="0"/>
              <a:t>ít</a:t>
            </a:r>
            <a:r>
              <a:rPr lang="en-US" b="1" dirty="0" smtClean="0"/>
              <a:t> </a:t>
            </a:r>
            <a:r>
              <a:rPr lang="en-US" b="1" dirty="0" err="1" smtClean="0"/>
              <a:t>giá</a:t>
            </a:r>
            <a:r>
              <a:rPr lang="en-US" b="1" dirty="0" smtClean="0"/>
              <a:t> </a:t>
            </a:r>
            <a:r>
              <a:rPr lang="en-US" b="1" dirty="0" err="1" smtClean="0"/>
              <a:t>trị</a:t>
            </a:r>
            <a:endParaRPr lang="en-US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Chăm</a:t>
            </a:r>
            <a:r>
              <a:rPr lang="en-US" dirty="0" smtClean="0"/>
              <a:t> </a:t>
            </a:r>
            <a:r>
              <a:rPr lang="en-US" dirty="0" err="1" smtClean="0"/>
              <a:t>sóc</a:t>
            </a:r>
            <a:r>
              <a:rPr lang="en-US" dirty="0" smtClean="0"/>
              <a:t> Group </a:t>
            </a:r>
            <a:r>
              <a:rPr lang="en-US" dirty="0" err="1" smtClean="0"/>
              <a:t>chống</a:t>
            </a:r>
            <a:r>
              <a:rPr lang="en-US" dirty="0" smtClean="0"/>
              <a:t> Spam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 smtClean="0"/>
              <a:t>Chăm</a:t>
            </a:r>
            <a:r>
              <a:rPr lang="en-US" b="1" dirty="0" smtClean="0"/>
              <a:t> </a:t>
            </a:r>
            <a:r>
              <a:rPr lang="en-US" b="1" dirty="0" err="1" smtClean="0"/>
              <a:t>sóc</a:t>
            </a:r>
            <a:r>
              <a:rPr lang="en-US" b="1" dirty="0" smtClean="0"/>
              <a:t> Group </a:t>
            </a:r>
            <a:r>
              <a:rPr lang="en-US" b="1" dirty="0" err="1" smtClean="0"/>
              <a:t>chống</a:t>
            </a:r>
            <a:r>
              <a:rPr lang="en-US" b="1" dirty="0" smtClean="0"/>
              <a:t> Spam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reach </a:t>
            </a:r>
            <a:r>
              <a:rPr lang="en-US" dirty="0" err="1" smtClean="0"/>
              <a:t>cho</a:t>
            </a:r>
            <a:r>
              <a:rPr lang="en-US" dirty="0" smtClean="0"/>
              <a:t> post spam. </a:t>
            </a:r>
            <a:r>
              <a:rPr lang="en-US" dirty="0" err="1" smtClean="0"/>
              <a:t>Đây</a:t>
            </a:r>
            <a:r>
              <a:rPr lang="en-US" dirty="0" smtClean="0"/>
              <a:t>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điều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admin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r>
              <a:rPr lang="en-US" dirty="0" err="1" smtClean="0"/>
              <a:t>nhớ</a:t>
            </a:r>
            <a:r>
              <a:rPr lang="en-US" dirty="0" smtClean="0"/>
              <a:t>. </a:t>
            </a:r>
            <a:r>
              <a:rPr lang="en-US" dirty="0" err="1" smtClean="0"/>
              <a:t>Nhiều</a:t>
            </a:r>
            <a:r>
              <a:rPr lang="en-US" dirty="0" smtClean="0"/>
              <a:t> Group </a:t>
            </a:r>
            <a:r>
              <a:rPr lang="en-US" dirty="0" err="1" smtClean="0"/>
              <a:t>đã</a:t>
            </a:r>
            <a:r>
              <a:rPr lang="en-US" dirty="0" smtClean="0"/>
              <a:t> die </a:t>
            </a:r>
            <a:r>
              <a:rPr lang="en-US" dirty="0" err="1" smtClean="0"/>
              <a:t>là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do </a:t>
            </a:r>
            <a:r>
              <a:rPr lang="en-US" dirty="0" err="1" smtClean="0"/>
              <a:t>này</a:t>
            </a:r>
            <a:r>
              <a:rPr lang="en-US" dirty="0" smtClean="0"/>
              <a:t>. </a:t>
            </a:r>
          </a:p>
          <a:p>
            <a:r>
              <a:rPr lang="en-US" b="1" dirty="0" err="1" smtClean="0"/>
              <a:t>Hiện</a:t>
            </a:r>
            <a:r>
              <a:rPr lang="en-US" b="1" dirty="0" smtClean="0"/>
              <a:t> </a:t>
            </a:r>
            <a:r>
              <a:rPr lang="en-US" b="1" dirty="0" err="1" smtClean="0"/>
              <a:t>có</a:t>
            </a:r>
            <a:r>
              <a:rPr lang="en-US" b="1" dirty="0" smtClean="0"/>
              <a:t> </a:t>
            </a:r>
            <a:r>
              <a:rPr lang="en-US" b="1" dirty="0" err="1" smtClean="0"/>
              <a:t>rất</a:t>
            </a:r>
            <a:r>
              <a:rPr lang="en-US" b="1" dirty="0" smtClean="0"/>
              <a:t> </a:t>
            </a:r>
            <a:r>
              <a:rPr lang="en-US" b="1" dirty="0" err="1" smtClean="0"/>
              <a:t>nhiều</a:t>
            </a:r>
            <a:r>
              <a:rPr lang="en-US" b="1" dirty="0" smtClean="0"/>
              <a:t> </a:t>
            </a:r>
            <a:r>
              <a:rPr lang="en-US" b="1" dirty="0" err="1" smtClean="0"/>
              <a:t>phần</a:t>
            </a:r>
            <a:r>
              <a:rPr lang="en-US" b="1" dirty="0" smtClean="0"/>
              <a:t> </a:t>
            </a:r>
            <a:r>
              <a:rPr lang="en-US" b="1" dirty="0" err="1" smtClean="0"/>
              <a:t>mềm</a:t>
            </a:r>
            <a:r>
              <a:rPr lang="en-US" b="1" dirty="0" smtClean="0"/>
              <a:t> Spam Group </a:t>
            </a:r>
            <a:r>
              <a:rPr lang="en-US" dirty="0" err="1" smtClean="0"/>
              <a:t>và</a:t>
            </a:r>
            <a:r>
              <a:rPr lang="en-US" dirty="0" smtClean="0"/>
              <a:t> 1 Group </a:t>
            </a:r>
            <a:r>
              <a:rPr lang="en-US" dirty="0" err="1" smtClean="0"/>
              <a:t>bị</a:t>
            </a:r>
            <a:r>
              <a:rPr lang="en-US" dirty="0" smtClean="0"/>
              <a:t> Post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 </a:t>
            </a:r>
            <a:r>
              <a:rPr lang="en-US" dirty="0" err="1" smtClean="0"/>
              <a:t>giảm</a:t>
            </a:r>
            <a:r>
              <a:rPr lang="en-US" dirty="0" smtClean="0"/>
              <a:t> Reach </a:t>
            </a:r>
            <a:r>
              <a:rPr lang="en-US" dirty="0" err="1" smtClean="0"/>
              <a:t>nếu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post </a:t>
            </a:r>
            <a:r>
              <a:rPr lang="en-US" dirty="0" err="1" smtClean="0"/>
              <a:t>thấp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1295</Words>
  <Application>Microsoft Office PowerPoint</Application>
  <PresentationFormat>On-screen Show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Cách tăng Reach – Notification cho FAN trên FACEBOOK</vt:lpstr>
      <vt:lpstr>Vấn đề</vt:lpstr>
      <vt:lpstr>Tôi làm vậy làm gì</vt:lpstr>
      <vt:lpstr>Để làm sao cho nhiều người  học nhanh MARCOM ?</vt:lpstr>
      <vt:lpstr>Về Group Sách marketing</vt:lpstr>
      <vt:lpstr>Để làm Sao nhiều người tải sách để giúp càng nhiều người học?</vt:lpstr>
      <vt:lpstr>Giải pháp</vt:lpstr>
      <vt:lpstr>Làm sao để Group đông TV</vt:lpstr>
      <vt:lpstr>Chăm sóc Group chống Spam</vt:lpstr>
      <vt:lpstr>Content is King – USP is King Dad</vt:lpstr>
      <vt:lpstr>Copywriting nuôi dưỡng Post</vt:lpstr>
      <vt:lpstr>Làm sao để post hiện lên Newfeed hay Notification của bạn?</vt:lpstr>
      <vt:lpstr>Slide 13</vt:lpstr>
      <vt:lpstr>Lời Kết nhắn nhủ</vt:lpstr>
      <vt:lpstr>Khi bạn tương tác trên  Group Sách Marketing</vt:lpstr>
      <vt:lpstr>Lời Cảm ơn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Cách tăng Reach – Notification cho FAN trên FACEBOOK</dc:title>
  <dc:creator>Tuan</dc:creator>
  <cp:lastModifiedBy>Tuan</cp:lastModifiedBy>
  <cp:revision>5</cp:revision>
  <dcterms:created xsi:type="dcterms:W3CDTF">2015-05-25T08:35:39Z</dcterms:created>
  <dcterms:modified xsi:type="dcterms:W3CDTF">2015-05-25T17:14:45Z</dcterms:modified>
</cp:coreProperties>
</file>